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1FB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1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555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7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73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31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53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380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741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55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30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66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3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86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8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1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56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B07633-4A8B-4F1D-AF5A-FB4E504EEBAF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083A0E-CEBF-4AE5-9A59-52C5B29E7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8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342900" rtl="0" eaLnBrk="1" latinLnBrk="0" hangingPunct="1">
        <a:spcBef>
          <a:spcPct val="0"/>
        </a:spcBef>
        <a:buNone/>
        <a:defRPr kumimoji="1"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C8BCC7E-5CFE-47E1-A6E0-6F9563158770}"/>
              </a:ext>
            </a:extLst>
          </p:cNvPr>
          <p:cNvSpPr txBox="1">
            <a:spLocks noChangeArrowheads="1"/>
          </p:cNvSpPr>
          <p:nvPr/>
        </p:nvSpPr>
        <p:spPr>
          <a:xfrm>
            <a:off x="952501" y="440944"/>
            <a:ext cx="5778500" cy="1075661"/>
          </a:xfrm>
          <a:prstGeom prst="rect">
            <a:avLst/>
          </a:prstGeom>
        </p:spPr>
        <p:txBody>
          <a:bodyPr anchor="ctr"/>
          <a:lstStyle>
            <a:lvl1pPr algn="ctr" defTabSz="342900" rtl="0" eaLnBrk="1" latinLnBrk="0" hangingPunct="1">
              <a:spcBef>
                <a:spcPct val="0"/>
              </a:spcBef>
              <a:buNone/>
              <a:defRPr kumimoji="1"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３　令和５年度収支予算書＜正味増減計算書＞</a:t>
            </a:r>
            <a:br>
              <a:rPr lang="en-US" altLang="ja-JP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（令和５年４月１日から令和６年３月３１日まで）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10DAE27-25F1-10E7-E1F7-8ED1D612E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1" y="1681704"/>
            <a:ext cx="4838700" cy="813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3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3794</TotalTime>
  <Words>25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N-B</vt:lpstr>
      <vt:lpstr>Arial</vt:lpstr>
      <vt:lpstr>Corbel</vt:lpstr>
      <vt:lpstr>視差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第８回 定時社員総会召集ご通知 平成３０年６月２１日（木）午前１０時開会</dc:title>
  <dc:creator>竹中事務局長</dc:creator>
  <cp:lastModifiedBy>林千尋</cp:lastModifiedBy>
  <cp:revision>245</cp:revision>
  <cp:lastPrinted>2023-04-12T05:55:36Z</cp:lastPrinted>
  <dcterms:created xsi:type="dcterms:W3CDTF">2018-03-14T01:14:55Z</dcterms:created>
  <dcterms:modified xsi:type="dcterms:W3CDTF">2023-06-15T23:45:42Z</dcterms:modified>
</cp:coreProperties>
</file>