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2"/>
  </p:sldMasterIdLst>
  <p:notesMasterIdLst>
    <p:notesMasterId r:id="rId12"/>
  </p:notesMasterIdLst>
  <p:handoutMasterIdLst>
    <p:handoutMasterId r:id="rId13"/>
  </p:handoutMasterIdLst>
  <p:sldIdLst>
    <p:sldId id="303" r:id="rId3"/>
    <p:sldId id="304" r:id="rId4"/>
    <p:sldId id="305" r:id="rId5"/>
    <p:sldId id="323" r:id="rId6"/>
    <p:sldId id="306" r:id="rId7"/>
    <p:sldId id="307" r:id="rId8"/>
    <p:sldId id="308" r:id="rId9"/>
    <p:sldId id="309" r:id="rId10"/>
    <p:sldId id="285" r:id="rId11"/>
  </p:sldIdLst>
  <p:sldSz cx="6858000" cy="9906000" type="A4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CB"/>
    <a:srgbClr val="E7F69C"/>
    <a:srgbClr val="B9A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51" autoAdjust="0"/>
    <p:restoredTop sz="94647" autoAdjust="0"/>
  </p:normalViewPr>
  <p:slideViewPr>
    <p:cSldViewPr>
      <p:cViewPr varScale="1">
        <p:scale>
          <a:sx n="76" d="100"/>
          <a:sy n="76" d="100"/>
        </p:scale>
        <p:origin x="3480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212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"/>
            <a:ext cx="2919441" cy="49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9" rIns="91392" bIns="4569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805" y="7"/>
            <a:ext cx="2919441" cy="49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9" rIns="91392" bIns="4569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0983"/>
            <a:ext cx="2919441" cy="49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9" rIns="91392" bIns="4569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805" y="9370983"/>
            <a:ext cx="2919441" cy="49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9" rIns="91392" bIns="4569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A848FEA-42E0-4884-8277-22B2AC09FFC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2263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"/>
            <a:ext cx="2919441" cy="49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9" rIns="91392" bIns="4569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05" y="7"/>
            <a:ext cx="2919441" cy="49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9" rIns="91392" bIns="4569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ja-JP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7563" y="739775"/>
            <a:ext cx="25606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187" y="4687180"/>
            <a:ext cx="5387390" cy="4439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9" rIns="91392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0983"/>
            <a:ext cx="2919441" cy="49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9" rIns="91392" bIns="4569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ja-JP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05" y="9370983"/>
            <a:ext cx="2919441" cy="49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9" rIns="91392" bIns="4569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38BA52A-0641-4AE0-988D-DE8D864D37B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6449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0" y="990600"/>
            <a:ext cx="5829300" cy="3072694"/>
          </a:xfrm>
        </p:spPr>
        <p:txBody>
          <a:bodyPr/>
          <a:lstStyle>
            <a:lvl1pPr algn="ctr">
              <a:defRPr sz="8378"/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4723695"/>
            <a:ext cx="4800600" cy="319193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333"/>
            </a:lvl1pPr>
          </a:lstStyle>
          <a:p>
            <a:pPr lvl="0"/>
            <a:r>
              <a:rPr lang="ja-JP" altLang="en-US" noProof="0"/>
              <a:t>マスター字幕の書式設定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96EBD7-DA38-4FD6-943B-2554D10CA5F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171450" y="4173362"/>
            <a:ext cx="2153017" cy="29121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2324467" y="4173362"/>
            <a:ext cx="2151917" cy="2912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4476384" y="4173362"/>
            <a:ext cx="2153016" cy="29121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BAC84-42EA-4884-90DB-2ABDFDB916F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88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401286"/>
            <a:ext cx="1543050" cy="845449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01286"/>
            <a:ext cx="4523642" cy="845449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2CED4-BB5D-4950-8768-B1D38D84980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3504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01286"/>
            <a:ext cx="6172200" cy="164641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311401"/>
            <a:ext cx="3033346" cy="654438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481754" y="2311401"/>
            <a:ext cx="3033346" cy="316212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481754" y="5693658"/>
            <a:ext cx="3033346" cy="31621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42900" y="9025467"/>
            <a:ext cx="1600200" cy="6604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43150" y="9025467"/>
            <a:ext cx="2171700" cy="6604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914900" y="9025467"/>
            <a:ext cx="1600200" cy="660400"/>
          </a:xfrm>
        </p:spPr>
        <p:txBody>
          <a:bodyPr/>
          <a:lstStyle>
            <a:lvl1pPr>
              <a:defRPr/>
            </a:lvl1pPr>
          </a:lstStyle>
          <a:p>
            <a:fld id="{246F9141-1D7E-4D4F-9966-A6E0F093267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7602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タイトル、テキスト、クリップ ア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01286"/>
            <a:ext cx="6172200" cy="164641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311401"/>
            <a:ext cx="3033346" cy="654438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3481754" y="2311401"/>
            <a:ext cx="3033346" cy="6544381"/>
          </a:xfrm>
        </p:spPr>
        <p:txBody>
          <a:bodyPr/>
          <a:lstStyle/>
          <a:p>
            <a:r>
              <a:rPr lang="ja-JP" altLang="en-US"/>
              <a:t>オンライン画像を追加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9025467"/>
            <a:ext cx="1600200" cy="6604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9025467"/>
            <a:ext cx="2171700" cy="6604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9025467"/>
            <a:ext cx="1600200" cy="660400"/>
          </a:xfrm>
        </p:spPr>
        <p:txBody>
          <a:bodyPr/>
          <a:lstStyle>
            <a:lvl1pPr>
              <a:defRPr/>
            </a:lvl1pPr>
          </a:lstStyle>
          <a:p>
            <a:fld id="{86B36FFC-4A8E-4674-978A-3C43CA6CBFD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281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51203-A72C-487C-B594-566CAEA203A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428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26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826" y="4198586"/>
            <a:ext cx="5829300" cy="2166937"/>
          </a:xfrm>
        </p:spPr>
        <p:txBody>
          <a:bodyPr anchor="b"/>
          <a:lstStyle>
            <a:lvl1pPr marL="0" indent="0">
              <a:buNone/>
              <a:defRPr sz="2889"/>
            </a:lvl1pPr>
            <a:lvl2pPr marL="660380" indent="0">
              <a:buNone/>
              <a:defRPr sz="2600"/>
            </a:lvl2pPr>
            <a:lvl3pPr marL="1320759" indent="0">
              <a:buNone/>
              <a:defRPr sz="2311"/>
            </a:lvl3pPr>
            <a:lvl4pPr marL="1981139" indent="0">
              <a:buNone/>
              <a:defRPr sz="2022"/>
            </a:lvl4pPr>
            <a:lvl5pPr marL="2641519" indent="0">
              <a:buNone/>
              <a:defRPr sz="2022"/>
            </a:lvl5pPr>
            <a:lvl6pPr marL="3301898" indent="0">
              <a:buNone/>
              <a:defRPr sz="2022"/>
            </a:lvl6pPr>
            <a:lvl7pPr marL="3962278" indent="0">
              <a:buNone/>
              <a:defRPr sz="2022"/>
            </a:lvl7pPr>
            <a:lvl8pPr marL="4622658" indent="0">
              <a:buNone/>
              <a:defRPr sz="2022"/>
            </a:lvl8pPr>
            <a:lvl9pPr marL="5283037" indent="0">
              <a:buNone/>
              <a:defRPr sz="20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44724-D2E1-4B1E-9FFA-EB95C917417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577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33346" cy="6544381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1754" y="2311401"/>
            <a:ext cx="3033346" cy="6544381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8B307-DB20-4F9C-8263-8915E1AA20E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458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049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049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952" y="2217385"/>
            <a:ext cx="3031148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952" y="3141486"/>
            <a:ext cx="3031148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58799-D3E6-41C6-AA63-BAC01396F8F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287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47B94-8224-4674-8BD1-9089F8E43D0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114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112A4-63AF-4B96-85A5-4A0FF2309A5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459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326" cy="1678517"/>
          </a:xfrm>
        </p:spPr>
        <p:txBody>
          <a:bodyPr/>
          <a:lstStyle>
            <a:lvl1pPr algn="l">
              <a:defRPr sz="2889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654" y="394406"/>
            <a:ext cx="3833446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326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3924A-CCDD-458A-9AD7-1A3C477A80B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0446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124" y="6934200"/>
            <a:ext cx="4114800" cy="818622"/>
          </a:xfrm>
        </p:spPr>
        <p:txBody>
          <a:bodyPr/>
          <a:lstStyle>
            <a:lvl1pPr algn="l">
              <a:defRPr sz="2889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124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124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29480-B3A2-48A1-A2DB-6906F6D02FB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650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401286"/>
            <a:ext cx="6172200" cy="1646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1"/>
            <a:ext cx="6172200" cy="654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5467"/>
            <a:ext cx="16002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44"/>
            </a:lvl1pPr>
          </a:lstStyle>
          <a:p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5467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44"/>
            </a:lvl1pPr>
          </a:lstStyle>
          <a:p>
            <a:endParaRPr lang="en-US" altLang="ja-JP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5467"/>
            <a:ext cx="16002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44"/>
            </a:lvl1pPr>
          </a:lstStyle>
          <a:p>
            <a:fld id="{85D7B525-7C53-4912-B66C-648EE8FC9EC5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171450" cy="3302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ja-JP" altLang="en-US" sz="3467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42900" y="2091267"/>
            <a:ext cx="60579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3302000"/>
            <a:ext cx="171450" cy="330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ja-JP" altLang="en-US" sz="3467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6604000"/>
            <a:ext cx="171450" cy="330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ja-JP" altLang="en-US" sz="3467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Times New Roman" pitchFamily="18" charset="0"/>
        </a:defRPr>
      </a:lvl5pPr>
      <a:lvl6pPr marL="660380" algn="l" rtl="0" eaLnBrk="1" fontAlgn="base" hangingPunct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Times New Roman" pitchFamily="18" charset="0"/>
        </a:defRPr>
      </a:lvl6pPr>
      <a:lvl7pPr marL="1320759" algn="l" rtl="0" eaLnBrk="1" fontAlgn="base" hangingPunct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Times New Roman" pitchFamily="18" charset="0"/>
        </a:defRPr>
      </a:lvl7pPr>
      <a:lvl8pPr marL="1981139" algn="l" rtl="0" eaLnBrk="1" fontAlgn="base" hangingPunct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Times New Roman" pitchFamily="18" charset="0"/>
        </a:defRPr>
      </a:lvl8pPr>
      <a:lvl9pPr marL="2641519" algn="l" rtl="0" eaLnBrk="1" fontAlgn="base" hangingPunct="1">
        <a:spcBef>
          <a:spcPct val="0"/>
        </a:spcBef>
        <a:spcAft>
          <a:spcPct val="0"/>
        </a:spcAft>
        <a:defRPr kumimoji="1" sz="6355">
          <a:solidFill>
            <a:schemeClr val="tx2"/>
          </a:solidFill>
          <a:latin typeface="Times New Roman" pitchFamily="18" charset="0"/>
        </a:defRPr>
      </a:lvl9pPr>
    </p:titleStyle>
    <p:bodyStyle>
      <a:lvl1pPr marL="495285" indent="-495285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4044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3467">
          <a:solidFill>
            <a:schemeClr val="tx1"/>
          </a:solidFill>
          <a:latin typeface="+mn-lt"/>
        </a:defRPr>
      </a:lvl2pPr>
      <a:lvl3pPr marL="1650949" indent="-33019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2889">
          <a:solidFill>
            <a:schemeClr val="tx1"/>
          </a:solidFill>
          <a:latin typeface="+mn-lt"/>
        </a:defRPr>
      </a:lvl3pPr>
      <a:lvl4pPr marL="2311329" indent="-33019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4pPr>
      <a:lvl5pPr marL="2971709" indent="-33019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5pPr>
      <a:lvl6pPr marL="3632088" indent="-33019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6pPr>
      <a:lvl7pPr marL="4292468" indent="-33019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7pPr>
      <a:lvl8pPr marL="4952848" indent="-33019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8pPr>
      <a:lvl9pPr marL="5613227" indent="-33019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46076"/>
            <a:ext cx="6172200" cy="1310580"/>
          </a:xfrm>
        </p:spPr>
        <p:txBody>
          <a:bodyPr anchor="ctr"/>
          <a:lstStyle/>
          <a:p>
            <a:r>
              <a:rPr lang="ja-JP" altLang="en-US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～計算書類等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（添付書類）</a:t>
            </a:r>
            <a:r>
              <a:rPr lang="ja-JP" altLang="en-US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br>
              <a:rPr lang="en-US" altLang="ja-JP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br>
              <a:rPr lang="en-US" altLang="ja-JP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（１）貸借対照表</a:t>
            </a:r>
            <a:br>
              <a:rPr lang="en-US" altLang="ja-JP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（令和５年３月３１日現在）</a:t>
            </a:r>
            <a:endParaRPr lang="ja-JP" altLang="en-US" sz="14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426BDE65-C30D-4D6F-81B5-18519D264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264" y="1657232"/>
            <a:ext cx="687365" cy="127416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7D6C6C0-6E6B-411B-B7C1-22DBC6F513C4}"/>
              </a:ext>
            </a:extLst>
          </p:cNvPr>
          <p:cNvSpPr/>
          <p:nvPr/>
        </p:nvSpPr>
        <p:spPr bwMode="auto">
          <a:xfrm>
            <a:off x="342900" y="1977936"/>
            <a:ext cx="6326460" cy="1274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3EAD05-B4CF-449A-A73B-425B66D81294}"/>
              </a:ext>
            </a:extLst>
          </p:cNvPr>
          <p:cNvSpPr/>
          <p:nvPr/>
        </p:nvSpPr>
        <p:spPr bwMode="auto">
          <a:xfrm>
            <a:off x="342900" y="1784648"/>
            <a:ext cx="6172200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025C2F3-A370-F5B6-4ABB-D471AB7F5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117" y="1804864"/>
            <a:ext cx="5916025" cy="808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3340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884E523-D77A-4485-8A86-64269040CED8}"/>
              </a:ext>
            </a:extLst>
          </p:cNvPr>
          <p:cNvSpPr/>
          <p:nvPr/>
        </p:nvSpPr>
        <p:spPr bwMode="auto">
          <a:xfrm>
            <a:off x="260648" y="1856656"/>
            <a:ext cx="6336703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32656" y="560512"/>
            <a:ext cx="6172200" cy="1368152"/>
          </a:xfrm>
        </p:spPr>
        <p:txBody>
          <a:bodyPr anchor="ctr"/>
          <a:lstStyle/>
          <a:p>
            <a:r>
              <a:rPr lang="ja-JP" altLang="en-US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～計算書類等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（添付書類）</a:t>
            </a:r>
            <a:r>
              <a:rPr lang="ja-JP" altLang="en-US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br>
              <a:rPr lang="en-US" altLang="ja-JP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br>
              <a:rPr lang="en-US" altLang="ja-JP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（２）正味財産増減計算書</a:t>
            </a:r>
            <a:br>
              <a:rPr lang="en-US" altLang="ja-JP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（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令和４年４月１日から令和５年３月３１日まで）</a:t>
            </a:r>
            <a:endParaRPr lang="ja-JP" altLang="en-US" sz="14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BF8DC49-38E9-40FC-94BA-9ADED2944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979" y="1712640"/>
            <a:ext cx="687365" cy="12741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716DB01B-1B95-CC10-954C-F5A057164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220" y="1856656"/>
            <a:ext cx="6249071" cy="797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29954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C6ABEC6-31EF-47F4-AF76-A48ABA549DB2}"/>
              </a:ext>
            </a:extLst>
          </p:cNvPr>
          <p:cNvSpPr/>
          <p:nvPr/>
        </p:nvSpPr>
        <p:spPr bwMode="auto">
          <a:xfrm>
            <a:off x="260648" y="1856656"/>
            <a:ext cx="6336703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32656" y="560512"/>
            <a:ext cx="6172200" cy="1368152"/>
          </a:xfrm>
        </p:spPr>
        <p:txBody>
          <a:bodyPr anchor="ctr"/>
          <a:lstStyle/>
          <a:p>
            <a:r>
              <a:rPr lang="ja-JP" altLang="en-US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～計算書類等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（添付書類）</a:t>
            </a:r>
            <a:r>
              <a:rPr lang="ja-JP" altLang="en-US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br>
              <a:rPr lang="en-US" altLang="ja-JP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br>
              <a:rPr lang="en-US" altLang="ja-JP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（２）正味財産増減計算書</a:t>
            </a:r>
            <a:br>
              <a:rPr lang="en-US" altLang="ja-JP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（令和４年４月１日から令和５年３月３１日まで）</a:t>
            </a:r>
            <a:endParaRPr lang="ja-JP" altLang="en-US" sz="14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71B5D112-46C5-48DF-B154-96F37BF8F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5971" y="1712640"/>
            <a:ext cx="687365" cy="12741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0C762B8D-9761-5713-D253-C8745F6F3E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34" y="1945264"/>
            <a:ext cx="5838931" cy="786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1609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C6ABEC6-31EF-47F4-AF76-A48ABA549DB2}"/>
              </a:ext>
            </a:extLst>
          </p:cNvPr>
          <p:cNvSpPr/>
          <p:nvPr/>
        </p:nvSpPr>
        <p:spPr bwMode="auto">
          <a:xfrm>
            <a:off x="260648" y="1856656"/>
            <a:ext cx="6336703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32656" y="560512"/>
            <a:ext cx="6172200" cy="1368152"/>
          </a:xfrm>
        </p:spPr>
        <p:txBody>
          <a:bodyPr anchor="ctr"/>
          <a:lstStyle/>
          <a:p>
            <a:r>
              <a:rPr lang="ja-JP" altLang="en-US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～計算書類等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（添付書類）</a:t>
            </a:r>
            <a:r>
              <a:rPr lang="ja-JP" altLang="en-US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br>
              <a:rPr lang="en-US" altLang="ja-JP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br>
              <a:rPr lang="en-US" altLang="ja-JP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（２）正味財産増減計算書</a:t>
            </a:r>
            <a:br>
              <a:rPr lang="en-US" altLang="ja-JP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（令和４年４月１日から令和５年３月３１日まで）</a:t>
            </a:r>
            <a:endParaRPr lang="ja-JP" altLang="en-US" sz="14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71B5D112-46C5-48DF-B154-96F37BF8F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5971" y="1712640"/>
            <a:ext cx="687365" cy="12741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8A202673-113D-0AFF-1C67-AF8F96AB4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944" y="1913936"/>
            <a:ext cx="6336703" cy="177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83715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75423A2-8C28-420C-B812-0752E1479B52}"/>
              </a:ext>
            </a:extLst>
          </p:cNvPr>
          <p:cNvSpPr/>
          <p:nvPr/>
        </p:nvSpPr>
        <p:spPr bwMode="auto">
          <a:xfrm>
            <a:off x="260648" y="1856656"/>
            <a:ext cx="6336703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32656" y="560512"/>
            <a:ext cx="6172200" cy="1368152"/>
          </a:xfrm>
        </p:spPr>
        <p:txBody>
          <a:bodyPr anchor="ctr"/>
          <a:lstStyle/>
          <a:p>
            <a:r>
              <a:rPr lang="ja-JP" altLang="en-US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～計算書類等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（添付書類）</a:t>
            </a:r>
            <a:r>
              <a:rPr lang="ja-JP" altLang="en-US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br>
              <a:rPr lang="en-US" altLang="ja-JP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br>
              <a:rPr lang="en-US" altLang="ja-JP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（３）正味財産増減計算書内訳表</a:t>
            </a:r>
            <a:br>
              <a:rPr lang="en-US" altLang="ja-JP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（令和４年４月１日から令和５年３月３１日まで）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249987C-ACAD-430A-9229-ED077E760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256" y="1657232"/>
            <a:ext cx="687365" cy="127416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159732A3-5F64-84D0-63CC-798CE0ABB0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74" y="1825576"/>
            <a:ext cx="6312877" cy="803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39279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CBBDAAA-BA3C-4082-A7E8-C3B3B1D7F5A9}"/>
              </a:ext>
            </a:extLst>
          </p:cNvPr>
          <p:cNvSpPr/>
          <p:nvPr/>
        </p:nvSpPr>
        <p:spPr bwMode="auto">
          <a:xfrm>
            <a:off x="260648" y="1856656"/>
            <a:ext cx="6336703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32656" y="560512"/>
            <a:ext cx="6172200" cy="1368152"/>
          </a:xfrm>
        </p:spPr>
        <p:txBody>
          <a:bodyPr anchor="ctr"/>
          <a:lstStyle/>
          <a:p>
            <a:r>
              <a:rPr lang="ja-JP" altLang="en-US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～計算書類等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（添付書類）</a:t>
            </a:r>
            <a:r>
              <a:rPr lang="ja-JP" altLang="en-US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br>
              <a:rPr lang="en-US" altLang="ja-JP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br>
              <a:rPr lang="en-US" altLang="ja-JP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（３）正味財産増減計算書内訳表</a:t>
            </a:r>
            <a:br>
              <a:rPr lang="en-US" altLang="ja-JP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（令和４年４月１日から令和５年３月３１日まで）</a:t>
            </a:r>
            <a:endParaRPr lang="ja-JP" altLang="en-US" sz="14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6E32FEA-A666-4F02-B528-7EE8BC2B0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240" y="1657429"/>
            <a:ext cx="687365" cy="12741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E502C3C0-0FD9-3198-E26E-3472CD7E5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529" y="1821807"/>
            <a:ext cx="5534076" cy="805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51600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1518E76-4C4A-456E-9E44-B080DF16A8DA}"/>
              </a:ext>
            </a:extLst>
          </p:cNvPr>
          <p:cNvSpPr/>
          <p:nvPr/>
        </p:nvSpPr>
        <p:spPr bwMode="auto">
          <a:xfrm>
            <a:off x="260648" y="1856656"/>
            <a:ext cx="6336703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3B66D2A-0BF6-41E1-93D0-1599A1CB51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2656" y="488504"/>
            <a:ext cx="6172200" cy="1368152"/>
          </a:xfrm>
        </p:spPr>
        <p:txBody>
          <a:bodyPr anchor="ctr"/>
          <a:lstStyle/>
          <a:p>
            <a:r>
              <a:rPr lang="ja-JP" altLang="en-US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～計算書類等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（添付書類）</a:t>
            </a:r>
            <a:r>
              <a:rPr lang="ja-JP" altLang="en-US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br>
              <a:rPr lang="en-US" altLang="ja-JP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br>
              <a:rPr lang="en-US" altLang="ja-JP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（４）財務諸表に対する注記・附属明細書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8ACA26D-E3D1-4108-9677-ABB7793C9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1955" y="1729240"/>
            <a:ext cx="687365" cy="12741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1A7D59E1-D464-364D-797A-0ADA7BDACE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935" y="1864420"/>
            <a:ext cx="5298130" cy="795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678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41A6832-DEE4-4408-A031-1652C38B6327}"/>
              </a:ext>
            </a:extLst>
          </p:cNvPr>
          <p:cNvSpPr/>
          <p:nvPr/>
        </p:nvSpPr>
        <p:spPr bwMode="auto">
          <a:xfrm>
            <a:off x="260648" y="1856656"/>
            <a:ext cx="6336703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E525B89-E77C-4563-8647-F6923DCBA4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2656" y="488504"/>
            <a:ext cx="6172200" cy="1368152"/>
          </a:xfrm>
        </p:spPr>
        <p:txBody>
          <a:bodyPr anchor="ctr"/>
          <a:lstStyle/>
          <a:p>
            <a:r>
              <a:rPr lang="ja-JP" altLang="en-US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～計算書類等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（添付書類）</a:t>
            </a:r>
            <a:r>
              <a:rPr lang="ja-JP" altLang="en-US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br>
              <a:rPr lang="en-US" altLang="ja-JP" sz="20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br>
              <a:rPr lang="en-US" altLang="ja-JP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（５）財産目録</a:t>
            </a:r>
            <a:br>
              <a:rPr lang="en-US" altLang="ja-JP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4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（令和５年３月３１日現在）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DE2092EC-E527-4C83-A791-DC7373E50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979" y="1640632"/>
            <a:ext cx="687365" cy="127416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B5C2A34A-EE56-0F45-94F2-86B1D8A5E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240" y="1856656"/>
            <a:ext cx="6135517" cy="783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7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3776A2D-E3E8-47AA-A6EC-B9F208961484}"/>
              </a:ext>
            </a:extLst>
          </p:cNvPr>
          <p:cNvSpPr/>
          <p:nvPr/>
        </p:nvSpPr>
        <p:spPr bwMode="auto">
          <a:xfrm>
            <a:off x="226702" y="1366463"/>
            <a:ext cx="6404596" cy="936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4E0E874-C022-DDE2-8949-97E369B2C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58" y="835152"/>
            <a:ext cx="5396484" cy="823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0456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level">
  <a:themeElements>
    <a:clrScheme name="presentation_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presentation_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presentation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B8DF65-62A4-40F5-B2E4-E7DEA50141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4293</TotalTime>
  <Words>234</Words>
  <Application>Microsoft Office PowerPoint</Application>
  <PresentationFormat>A4 210 x 297 mm</PresentationFormat>
  <Paragraphs>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游ゴシック Medium</vt:lpstr>
      <vt:lpstr>Arial</vt:lpstr>
      <vt:lpstr>Times New Roman</vt:lpstr>
      <vt:lpstr>Wingdings</vt:lpstr>
      <vt:lpstr>presentation_level</vt:lpstr>
      <vt:lpstr>～計算書類等（添付書類）～  （１）貸借対照表 　　　（令和５年３月３１日現在）</vt:lpstr>
      <vt:lpstr>～計算書類等（添付書類）～  （２）正味財産増減計算書 　　　（令和４年４月１日から令和５年３月３１日まで）</vt:lpstr>
      <vt:lpstr>～計算書類等（添付書類）～  （２）正味財産増減計算書 　　　（令和４年４月１日から令和５年３月３１日まで）</vt:lpstr>
      <vt:lpstr>～計算書類等（添付書類）～  （２）正味財産増減計算書 　　　（令和４年４月１日から令和５年３月３１日まで）</vt:lpstr>
      <vt:lpstr>～計算書類等（添付書類）～  （３）正味財産増減計算書内訳表 　　　（令和４年４月１日から令和５年３月３１日まで）</vt:lpstr>
      <vt:lpstr>～計算書類等（添付書類）～  （３）正味財産増減計算書内訳表 　　　（令和４年４月１日から令和５年３月３１日まで）</vt:lpstr>
      <vt:lpstr>～計算書類等（添付書類）～  （４）財務諸表に対する注記・附属明細書</vt:lpstr>
      <vt:lpstr>～計算書類等（添付書類）～  （５）財産目録 　　　（令和５年３月３１日現在）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竹中事務局長</dc:creator>
  <cp:keywords/>
  <dc:description/>
  <cp:lastModifiedBy>林千尋</cp:lastModifiedBy>
  <cp:revision>465</cp:revision>
  <cp:lastPrinted>2023-04-17T05:07:51Z</cp:lastPrinted>
  <dcterms:created xsi:type="dcterms:W3CDTF">2018-03-29T01:21:10Z</dcterms:created>
  <dcterms:modified xsi:type="dcterms:W3CDTF">2023-06-15T23:32:07Z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TC060874521041</vt:lpwstr>
  </property>
</Properties>
</file>